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9433-62AE-4CF7-BB52-CFE9A64D292C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301D-8E01-4B7A-A744-0A23B434B11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612905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2918"/>
            <a:ext cx="27132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212" y="2714620"/>
            <a:ext cx="30957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14884"/>
            <a:ext cx="2500330" cy="16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285852" y="0"/>
            <a:ext cx="664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002060"/>
                </a:solidFill>
              </a:rPr>
              <a:t>Les espaces productifs de services en France</a:t>
            </a:r>
            <a:endParaRPr lang="fr-FR" sz="28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desrosiers</dc:creator>
  <cp:lastModifiedBy>desrosiers</cp:lastModifiedBy>
  <cp:revision>1</cp:revision>
  <dcterms:created xsi:type="dcterms:W3CDTF">2020-02-05T14:02:24Z</dcterms:created>
  <dcterms:modified xsi:type="dcterms:W3CDTF">2020-02-05T14:02:52Z</dcterms:modified>
</cp:coreProperties>
</file>