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71" r:id="rId5"/>
    <p:sldId id="273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C6ACA58-6554-4940-B765-B7EF84A74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C7EB944-721B-4258-B0BF-8BB2D185C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2C4D93D-81AC-4A9F-909A-FE11EC67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15EC1F6-A967-4CD1-8491-5F20F72F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E842EE5-EE2D-4D00-BAE8-52E07961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2864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7F659C4-9D9B-45FB-918A-52830E32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E59BDF5E-227D-4882-980C-B6632139D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92F0DC9-26CC-4BE8-8DB9-761860772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E25CA8C-4B5E-4616-9357-505D25EC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CB2D96B-8D7C-46AC-A3E3-06669E2D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5987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84CB0B7A-811D-4169-8E66-30B881975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E41E233-98DA-426B-9879-FF72D5B92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3870816-899B-4A1A-A0BD-D10F43698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4087B0C-B545-4568-B0F7-B9463431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3602522-E8C6-4F21-9E7B-E306C30D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3304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3B64415-DDB5-4126-88E6-EF9E454C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2E0F866-464E-4B18-9D91-DA47D676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CBC6166-2984-4743-8274-44797161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CBF3AF1-417F-4575-A63D-95F830167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404B5F1-0C4C-40C1-97DB-7A429053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1285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231FC08-8708-4B5A-8607-63F77DEC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F46BC39-F43E-4B35-A470-2AF2B51E4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1ABE272-AD02-48EA-8279-6B589079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EFBE9B7-FCA4-417A-9B7B-1FC8AF3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565D990-1017-4268-AE44-2CC476BD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1992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4C0A621-8A77-4242-81FB-0E547343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F278E4E-C5BE-4798-8EAC-A9F4408F3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B2A6A855-E6C2-4247-A50E-5E73F367A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C44F84F-C90A-45BB-BF2D-9688686A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CD03A03F-8F41-4CD3-850E-010DDFEB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FD0EA59-DC18-4333-97E4-025813DF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6046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085D050-97FB-4337-BC38-C923375C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74FCFD0-F8FA-4283-9CB4-177E98DDA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D0486778-3E4F-4DD8-ABCF-925D1BAB9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C7528F8F-AAD4-4754-A47F-38EDA48F9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981550BF-0290-410E-B91F-A8CDA3FB3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849C5D43-9D17-4342-BD35-981AE308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54B812DE-29F1-47F1-8A8C-BD49DE96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EBCD3386-6999-457F-859C-9DD91F93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493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58117AF-46F6-4F3F-B6E7-61B1E1CD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02BC6BF5-5712-4E7B-9515-F202DBF7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47AA505B-BB6B-4E5D-93FF-BEABB204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4C1DE374-33E3-441D-9398-B5168D41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3168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A89FEF8D-B7A6-47D1-BB6D-5733B740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593A44A8-D0B6-4436-9A2E-D25E9782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6FE95675-6243-43ED-B775-90F66D1C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5284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5C0E62D-45B9-4615-B593-A181AFED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0D891C0-BA5D-487E-86AE-9E7BE0235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800A5C17-6631-4A4B-9BB7-2050FDCD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EE2C78D-6F83-4EF2-8AF4-8BA511D6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DD13C7F-C863-4A1F-9799-E2BAFB86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ACFC861-4A02-4C95-B175-E318C31E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9117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659B228-DB71-4716-AEF5-8774AE20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1A7EA282-B2DD-4784-9241-166E97E66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4C445C7-8A62-481C-BC6E-708C89BFC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10C5E77-995E-4DDE-9C86-D6B47BE5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916C08AE-5E4E-4AF9-8F45-18C051FC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BB32BB4-2E9D-45D7-866A-559B8B8A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375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7816B86F-E750-4B5F-9C16-8CB36FE4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1A5E1C7-B480-40CC-8CE7-0482EEDB6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7EDEBBF-12CC-42F6-BF93-7D0E9C8BA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D0DB470-DD6B-45E1-A8B4-1F11C96CF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9E7A880-D0C3-4762-950F-CC1A1625A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3675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elivrescolaire.fr/page/705148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35" t="16346" r="35000" b="6370"/>
          <a:stretch>
            <a:fillRect/>
          </a:stretch>
        </p:blipFill>
        <p:spPr bwMode="auto">
          <a:xfrm>
            <a:off x="931319" y="0"/>
            <a:ext cx="7028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B1C6127B-1010-4DE2-B1CE-744615BEB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1" y="409213"/>
            <a:ext cx="10601738" cy="60395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0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fond de carte tex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1D604A7A-DE58-43A9-835B-7E6449BBC80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41" t="905" r="7133" b="48667"/>
          <a:stretch/>
        </p:blipFill>
        <p:spPr bwMode="auto">
          <a:xfrm>
            <a:off x="1531034" y="7937"/>
            <a:ext cx="9129932" cy="68500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1FE04A1-649F-418F-884A-D2C176AA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4388486"/>
            <a:ext cx="6426794" cy="761310"/>
          </a:xfrm>
        </p:spPr>
        <p:txBody>
          <a:bodyPr>
            <a:normAutofit/>
          </a:bodyPr>
          <a:lstStyle/>
          <a:p>
            <a:r>
              <a:rPr lang="fr-FR" b="1" u="sng" dirty="0"/>
              <a:t>Le système urbain français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723DDAF-A109-417B-B06A-0F5121A5E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" y="432542"/>
            <a:ext cx="6016487" cy="1635092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hlinkClick r:id="rId2"/>
              </a:rPr>
              <a:t>https://www.lelivrescolaire.fr/page/7051486</a:t>
            </a:r>
            <a:endParaRPr lang="fr-FR" sz="2400" dirty="0"/>
          </a:p>
          <a:p>
            <a:pPr marL="0" indent="0">
              <a:buNone/>
            </a:pPr>
            <a:endParaRPr lang="fr-FR" sz="1400" b="1" i="1" dirty="0"/>
          </a:p>
          <a:p>
            <a:pPr marL="0" indent="0">
              <a:buNone/>
            </a:pPr>
            <a:r>
              <a:rPr lang="fr-FR" b="1" i="1" dirty="0"/>
              <a:t>(carte interactive, livre scolaire p. 88 ) 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B97F4D24-619F-4787-8E22-7BE8D2DE62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4692" t="13110" r="37693" b="11366"/>
          <a:stretch/>
        </p:blipFill>
        <p:spPr>
          <a:xfrm>
            <a:off x="6037192" y="52754"/>
            <a:ext cx="6075295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37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942" t="12260" r="37212" b="23437"/>
          <a:stretch>
            <a:fillRect/>
          </a:stretch>
        </p:blipFill>
        <p:spPr bwMode="auto">
          <a:xfrm>
            <a:off x="2649415" y="175846"/>
            <a:ext cx="6142892" cy="646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121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17</Words>
  <Application>Microsoft Office PowerPoint</Application>
  <PresentationFormat>Personnalisé</PresentationFormat>
  <Paragraphs>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Le système urbain français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1:  La métropolisation:  un processus mondial différencié</dc:title>
  <dc:creator>Guill DESROSIER</dc:creator>
  <cp:lastModifiedBy>desrosiers</cp:lastModifiedBy>
  <cp:revision>15</cp:revision>
  <dcterms:created xsi:type="dcterms:W3CDTF">2019-09-17T19:18:00Z</dcterms:created>
  <dcterms:modified xsi:type="dcterms:W3CDTF">2019-10-03T11:29:03Z</dcterms:modified>
</cp:coreProperties>
</file>