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AEE8-65CC-4D96-A2DB-41F674725B49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200E-4571-4B8C-887A-23447C790B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AEE8-65CC-4D96-A2DB-41F674725B49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200E-4571-4B8C-887A-23447C790B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AEE8-65CC-4D96-A2DB-41F674725B49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200E-4571-4B8C-887A-23447C790B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AEE8-65CC-4D96-A2DB-41F674725B49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200E-4571-4B8C-887A-23447C790B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AEE8-65CC-4D96-A2DB-41F674725B49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200E-4571-4B8C-887A-23447C790B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AEE8-65CC-4D96-A2DB-41F674725B49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200E-4571-4B8C-887A-23447C790B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AEE8-65CC-4D96-A2DB-41F674725B49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200E-4571-4B8C-887A-23447C790B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AEE8-65CC-4D96-A2DB-41F674725B49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200E-4571-4B8C-887A-23447C790B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AEE8-65CC-4D96-A2DB-41F674725B49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200E-4571-4B8C-887A-23447C790B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AEE8-65CC-4D96-A2DB-41F674725B49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200E-4571-4B8C-887A-23447C790B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AEE8-65CC-4D96-A2DB-41F674725B49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200E-4571-4B8C-887A-23447C790B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1AEE8-65CC-4D96-A2DB-41F674725B49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6200E-4571-4B8C-887A-23447C790BF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598487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00042"/>
            <a:ext cx="2714644" cy="20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571744"/>
            <a:ext cx="285155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624977"/>
            <a:ext cx="2928958" cy="207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090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>
                <a:solidFill>
                  <a:srgbClr val="002060"/>
                </a:solidFill>
              </a:rPr>
              <a:t>Les dynamiques contrastées des systèmes industriels français</a:t>
            </a:r>
            <a:endParaRPr lang="fr-FR" sz="28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desrosiers</dc:creator>
  <cp:lastModifiedBy>desrosiers</cp:lastModifiedBy>
  <cp:revision>1</cp:revision>
  <dcterms:created xsi:type="dcterms:W3CDTF">2020-02-05T13:58:38Z</dcterms:created>
  <dcterms:modified xsi:type="dcterms:W3CDTF">2020-02-05T13:59:04Z</dcterms:modified>
</cp:coreProperties>
</file>