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2" r:id="rId4"/>
    <p:sldId id="272" r:id="rId5"/>
    <p:sldId id="278" r:id="rId6"/>
    <p:sldId id="273" r:id="rId7"/>
    <p:sldId id="274" r:id="rId8"/>
    <p:sldId id="275" r:id="rId9"/>
    <p:sldId id="276" r:id="rId10"/>
    <p:sldId id="277" r:id="rId11"/>
    <p:sldId id="279" r:id="rId12"/>
    <p:sldId id="282" r:id="rId13"/>
    <p:sldId id="283" r:id="rId14"/>
    <p:sldId id="284" r:id="rId15"/>
    <p:sldId id="285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C6ACA58-6554-4940-B765-B7EF84A74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AC7EB944-721B-4258-B0BF-8BB2D185C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22C4D93D-81AC-4A9F-909A-FE11EC67A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E608-5841-4152-A2ED-C68504E195D1}" type="datetimeFigureOut">
              <a:rPr lang="fr-FR" smtClean="0"/>
              <a:pPr/>
              <a:t>03/10/2019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315EC1F6-A967-4CD1-8491-5F20F72F9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EE842EE5-EE2D-4D00-BAE8-52E079619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2682-B4F4-4890-903D-3F7CF4E2EA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2864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7F659C4-9D9B-45FB-918A-52830E322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E59BDF5E-227D-4882-980C-B6632139D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492F0DC9-26CC-4BE8-8DB9-761860772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E608-5841-4152-A2ED-C68504E195D1}" type="datetimeFigureOut">
              <a:rPr lang="fr-FR" smtClean="0"/>
              <a:pPr/>
              <a:t>03/10/2019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9E25CA8C-4B5E-4616-9357-505D25ECC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1CB2D96B-8D7C-46AC-A3E3-06669E2D0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2682-B4F4-4890-903D-3F7CF4E2EA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5987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84CB0B7A-811D-4169-8E66-30B881975F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9E41E233-98DA-426B-9879-FF72D5B92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33870816-899B-4A1A-A0BD-D10F43698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E608-5841-4152-A2ED-C68504E195D1}" type="datetimeFigureOut">
              <a:rPr lang="fr-FR" smtClean="0"/>
              <a:pPr/>
              <a:t>03/10/2019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74087B0C-B545-4568-B0F7-B94634312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73602522-E8C6-4F21-9E7B-E306C30D4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2682-B4F4-4890-903D-3F7CF4E2EA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33045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3B64415-DDB5-4126-88E6-EF9E454CE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62E0F866-464E-4B18-9D91-DA47D6766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4CBC6166-2984-4743-8274-447971618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E608-5841-4152-A2ED-C68504E195D1}" type="datetimeFigureOut">
              <a:rPr lang="fr-FR" smtClean="0"/>
              <a:pPr/>
              <a:t>03/10/2019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4CBF3AF1-417F-4575-A63D-95F830167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404B5F1-0C4C-40C1-97DB-7A4290530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2682-B4F4-4890-903D-3F7CF4E2EA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12858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231FC08-8708-4B5A-8607-63F77DEC3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0F46BC39-F43E-4B35-A470-2AF2B51E4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A1ABE272-AD02-48EA-8279-6B5890790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E608-5841-4152-A2ED-C68504E195D1}" type="datetimeFigureOut">
              <a:rPr lang="fr-FR" smtClean="0"/>
              <a:pPr/>
              <a:t>03/10/2019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AEFBE9B7-FCA4-417A-9B7B-1FC8AF38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6565D990-1017-4268-AE44-2CC476BD0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2682-B4F4-4890-903D-3F7CF4E2EA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19927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4C0A621-8A77-4242-81FB-0E5473435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FF278E4E-C5BE-4798-8EAC-A9F4408F3C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B2A6A855-E6C2-4247-A50E-5E73F367A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7C44F84F-C90A-45BB-BF2D-9688686A0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E608-5841-4152-A2ED-C68504E195D1}" type="datetimeFigureOut">
              <a:rPr lang="fr-FR" smtClean="0"/>
              <a:pPr/>
              <a:t>03/10/2019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CD03A03F-8F41-4CD3-850E-010DDFEB5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FFD0EA59-DC18-4333-97E4-025813DF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2682-B4F4-4890-903D-3F7CF4E2EA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6046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085D050-97FB-4337-BC38-C923375C7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674FCFD0-F8FA-4283-9CB4-177E98DDA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D0486778-3E4F-4DD8-ABCF-925D1BAB9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C7528F8F-AAD4-4754-A47F-38EDA48F9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981550BF-0290-410E-B91F-A8CDA3FB35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849C5D43-9D17-4342-BD35-981AE3083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E608-5841-4152-A2ED-C68504E195D1}" type="datetimeFigureOut">
              <a:rPr lang="fr-FR" smtClean="0"/>
              <a:pPr/>
              <a:t>03/10/2019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54B812DE-29F1-47F1-8A8C-BD49DE965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EBCD3386-6999-457F-859C-9DD91F931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2682-B4F4-4890-903D-3F7CF4E2EA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4930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58117AF-46F6-4F3F-B6E7-61B1E1CDB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02BC6BF5-5712-4E7B-9515-F202DBF73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E608-5841-4152-A2ED-C68504E195D1}" type="datetimeFigureOut">
              <a:rPr lang="fr-FR" smtClean="0"/>
              <a:pPr/>
              <a:t>03/10/2019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47AA505B-BB6B-4E5D-93FF-BEABB2049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4C1DE374-33E3-441D-9398-B5168D412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2682-B4F4-4890-903D-3F7CF4E2EA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31683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A89FEF8D-B7A6-47D1-BB6D-5733B7409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E608-5841-4152-A2ED-C68504E195D1}" type="datetimeFigureOut">
              <a:rPr lang="fr-FR" smtClean="0"/>
              <a:pPr/>
              <a:t>03/10/2019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593A44A8-D0B6-4436-9A2E-D25E97829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6FE95675-6243-43ED-B775-90F66D1CB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2682-B4F4-4890-903D-3F7CF4E2EA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5284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5C0E62D-45B9-4615-B593-A181AFED3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20D891C0-BA5D-487E-86AE-9E7BE0235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800A5C17-6631-4A4B-9BB7-2050FDCD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2EE2C78D-6F83-4EF2-8AF4-8BA511D61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E608-5841-4152-A2ED-C68504E195D1}" type="datetimeFigureOut">
              <a:rPr lang="fr-FR" smtClean="0"/>
              <a:pPr/>
              <a:t>03/10/2019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ADD13C7F-C863-4A1F-9799-E2BAFB86A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9ACFC861-4A02-4C95-B175-E318C31E5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2682-B4F4-4890-903D-3F7CF4E2EA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91171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659B228-DB71-4716-AEF5-8774AE20B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1A7EA282-B2DD-4784-9241-166E97E662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A4C445C7-8A62-481C-BC6E-708C89BFC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110C5E77-995E-4DDE-9C86-D6B47BE50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E608-5841-4152-A2ED-C68504E195D1}" type="datetimeFigureOut">
              <a:rPr lang="fr-FR" smtClean="0"/>
              <a:pPr/>
              <a:t>03/10/2019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916C08AE-5E4E-4AF9-8F45-18C051FC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9BB32BB4-2E9D-45D7-866A-559B8B8AB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2682-B4F4-4890-903D-3F7CF4E2EA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3752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7816B86F-E750-4B5F-9C16-8CB36FE47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A1A5E1C7-B480-40CC-8CE7-0482EEDB6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A7EDEBBF-12CC-42F6-BF93-7D0E9C8BA4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AE608-5841-4152-A2ED-C68504E195D1}" type="datetimeFigureOut">
              <a:rPr lang="fr-FR" smtClean="0"/>
              <a:pPr/>
              <a:t>03/10/2019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DD0DB470-DD6B-45E1-A8B4-1F11C96CF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39E7A880-D0C3-4762-950F-CC1A1625A8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02682-B4F4-4890-903D-3F7CF4E2EA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3675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livrescolaire.fr/page/6610759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29B0F52-396B-45AA-9893-1ED0FADA7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0554" y="386860"/>
            <a:ext cx="6564924" cy="1230923"/>
          </a:xfrm>
        </p:spPr>
        <p:txBody>
          <a:bodyPr>
            <a:normAutofit/>
          </a:bodyPr>
          <a:lstStyle/>
          <a:p>
            <a:pPr algn="r"/>
            <a:r>
              <a:rPr lang="fr-FR" sz="3600" i="1" dirty="0">
                <a:solidFill>
                  <a:srgbClr val="C00000"/>
                </a:solidFill>
              </a:rPr>
              <a:t>Thème 1:  La métropolisation: </a:t>
            </a:r>
            <a:br>
              <a:rPr lang="fr-FR" sz="3600" i="1" dirty="0">
                <a:solidFill>
                  <a:srgbClr val="C00000"/>
                </a:solidFill>
              </a:rPr>
            </a:br>
            <a:r>
              <a:rPr lang="fr-FR" sz="3600" i="1" dirty="0">
                <a:solidFill>
                  <a:srgbClr val="C00000"/>
                </a:solidFill>
              </a:rPr>
              <a:t>un processus mondial différencié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6A8AB8E-2522-4261-9718-76F55A4E6E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6288" y="2474987"/>
            <a:ext cx="9144000" cy="3090926"/>
          </a:xfrm>
        </p:spPr>
        <p:txBody>
          <a:bodyPr>
            <a:noAutofit/>
          </a:bodyPr>
          <a:lstStyle/>
          <a:p>
            <a:r>
              <a:rPr lang="fr-FR" sz="4800" b="1" u="sng" dirty="0">
                <a:solidFill>
                  <a:srgbClr val="FF0000"/>
                </a:solidFill>
              </a:rPr>
              <a:t>Séquence 3: </a:t>
            </a:r>
          </a:p>
          <a:p>
            <a:r>
              <a:rPr lang="fr-FR" sz="4800" b="1" u="sng" dirty="0">
                <a:solidFill>
                  <a:srgbClr val="FF0000"/>
                </a:solidFill>
              </a:rPr>
              <a:t>La France : la métropolisation </a:t>
            </a:r>
          </a:p>
          <a:p>
            <a:r>
              <a:rPr lang="fr-FR" sz="4800" b="1" u="sng" dirty="0">
                <a:solidFill>
                  <a:srgbClr val="FF0000"/>
                </a:solidFill>
              </a:rPr>
              <a:t>et ses effets.</a:t>
            </a:r>
          </a:p>
        </p:txBody>
      </p:sp>
    </p:spTree>
    <p:extLst>
      <p:ext uri="{BB962C8B-B14F-4D97-AF65-F5344CB8AC3E}">
        <p14:creationId xmlns="" xmlns:p14="http://schemas.microsoft.com/office/powerpoint/2010/main" val="331373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5457" y="0"/>
            <a:ext cx="54210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04552" y="1674253"/>
            <a:ext cx="95046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u="sng" dirty="0">
                <a:solidFill>
                  <a:srgbClr val="FF0000"/>
                </a:solidFill>
              </a:rPr>
              <a:t>III/ La place des villes petites </a:t>
            </a:r>
            <a:r>
              <a:rPr lang="fr-FR" sz="4400" b="1" u="sng">
                <a:solidFill>
                  <a:srgbClr val="FF0000"/>
                </a:solidFill>
              </a:rPr>
              <a:t>et moyennes</a:t>
            </a:r>
            <a:endParaRPr lang="fr-FR" sz="44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21086" cy="628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0" y="6273225"/>
            <a:ext cx="5508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Amiens, ville de « l’entre-deux »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5383369" y="334851"/>
            <a:ext cx="680863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i="1" dirty="0" smtClean="0"/>
              <a:t>Située dans le Nord de la France, Amiens souffre de la perte de son statut de métropole régionale au profit de Lille, une des principales aires urbaines françaises.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sz="3600" dirty="0" smtClean="0"/>
              <a:t>A partir de la carte ci-contre, expliquez les raisons qui ont pu justifier qu’Amiens ne soit pas choisie comme capitale régionale. </a:t>
            </a:r>
            <a:endParaRPr lang="fr-FR" sz="3600" dirty="0"/>
          </a:p>
        </p:txBody>
      </p:sp>
    </p:spTree>
    <p:extLst>
      <p:ext uri="{BB962C8B-B14F-4D97-AF65-F5344CB8AC3E}">
        <p14:creationId xmlns="" xmlns:p14="http://schemas.microsoft.com/office/powerpoint/2010/main" val="401219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706" y="0"/>
            <a:ext cx="109645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892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7701567" y="180304"/>
            <a:ext cx="4490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u="sng" dirty="0" smtClean="0">
                <a:solidFill>
                  <a:srgbClr val="0070C0"/>
                </a:solidFill>
              </a:rPr>
              <a:t>L’inégale fragilité des villes moyennes en France</a:t>
            </a:r>
            <a:endParaRPr lang="fr-FR" sz="3200" u="sng" dirty="0">
              <a:solidFill>
                <a:srgbClr val="0070C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830355" y="3168203"/>
            <a:ext cx="43616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Amiens est-elle un cas particulier?</a:t>
            </a:r>
            <a:endParaRPr lang="fr-FR" sz="4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7957" y="0"/>
            <a:ext cx="9780965" cy="66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rte&#10;&#10;Description générée automatiquement">
            <a:extLst>
              <a:ext uri="{FF2B5EF4-FFF2-40B4-BE49-F238E27FC236}">
                <a16:creationId xmlns="" xmlns:a16="http://schemas.microsoft.com/office/drawing/2014/main" id="{D3A22E4D-69A2-406F-9383-5320F36766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968" y="1124210"/>
            <a:ext cx="4389119" cy="460957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3DAE95EA-5A79-48CF-B822-F85CB0B671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8462" t="12289" r="51654" b="4593"/>
          <a:stretch/>
        </p:blipFill>
        <p:spPr>
          <a:xfrm>
            <a:off x="1383324" y="580291"/>
            <a:ext cx="3643532" cy="56974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298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4AD54CF4-8069-4FE7-B0E9-7F99A25810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1500" t="22961" r="10231" b="15881"/>
          <a:stretch/>
        </p:blipFill>
        <p:spPr>
          <a:xfrm>
            <a:off x="-1" y="0"/>
            <a:ext cx="11489635" cy="683686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7CB9656F-22AD-40D1-B096-F03223EEC519}"/>
              </a:ext>
            </a:extLst>
          </p:cNvPr>
          <p:cNvSpPr txBox="1"/>
          <p:nvPr/>
        </p:nvSpPr>
        <p:spPr>
          <a:xfrm>
            <a:off x="10257183" y="1886927"/>
            <a:ext cx="1934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Haut de page 89</a:t>
            </a:r>
          </a:p>
          <a:p>
            <a:r>
              <a:rPr lang="fr-FR" sz="2000" dirty="0"/>
              <a:t>Le livre scolaire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568156C9-E739-4BE1-9DD9-21F80E58D7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2308" t="23988" r="18769" b="15676"/>
          <a:stretch/>
        </p:blipFill>
        <p:spPr>
          <a:xfrm>
            <a:off x="2484781" y="24472"/>
            <a:ext cx="9819861" cy="680905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FC80661E-3152-47BF-B0C4-CBDCFFC59ACC}"/>
              </a:ext>
            </a:extLst>
          </p:cNvPr>
          <p:cNvSpPr txBox="1"/>
          <p:nvPr/>
        </p:nvSpPr>
        <p:spPr>
          <a:xfrm>
            <a:off x="318052" y="742122"/>
            <a:ext cx="1987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Bas de la page 89</a:t>
            </a:r>
          </a:p>
          <a:p>
            <a:r>
              <a:rPr lang="fr-FR" sz="2000" dirty="0"/>
              <a:t>Le livre scolaire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4189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E4FC02B-71E8-46C4-85CD-975472B085A4}"/>
              </a:ext>
            </a:extLst>
          </p:cNvPr>
          <p:cNvSpPr/>
          <p:nvPr/>
        </p:nvSpPr>
        <p:spPr>
          <a:xfrm>
            <a:off x="1258784" y="1363843"/>
            <a:ext cx="10450285" cy="141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spcAft>
                <a:spcPts val="0"/>
              </a:spcAft>
            </a:pPr>
            <a:r>
              <a:rPr lang="fr-FR" sz="40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II/ Des métropoles régionales ayant des situations très diverses</a:t>
            </a:r>
            <a:endParaRPr lang="fr-FR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719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C8EC76F1-CE69-42CB-84E0-FAF1669615F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7" y="1138237"/>
            <a:ext cx="11934825" cy="45815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068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6538" y="0"/>
            <a:ext cx="6638925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9911443" y="6466114"/>
            <a:ext cx="18902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Magnard, Géographie 1</a:t>
            </a:r>
            <a:r>
              <a:rPr lang="fr-FR" sz="1000" baseline="30000" dirty="0" smtClean="0"/>
              <a:t>ère</a:t>
            </a:r>
            <a:r>
              <a:rPr lang="fr-FR" sz="1000" dirty="0" smtClean="0"/>
              <a:t>, 2019.</a:t>
            </a:r>
            <a:endParaRPr lang="fr-FR" sz="1000" dirty="0"/>
          </a:p>
        </p:txBody>
      </p:sp>
    </p:spTree>
    <p:extLst>
      <p:ext uri="{BB962C8B-B14F-4D97-AF65-F5344CB8AC3E}">
        <p14:creationId xmlns="" xmlns:p14="http://schemas.microsoft.com/office/powerpoint/2010/main" val="3051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262" y="0"/>
            <a:ext cx="9125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4370" y="997522"/>
            <a:ext cx="6726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hlinkClick r:id="rId2"/>
              </a:rPr>
              <a:t>https://www.lelivrescolaire.fr/page/6610759</a:t>
            </a:r>
            <a:endParaRPr lang="fr-FR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134</Words>
  <Application>Microsoft Office PowerPoint</Application>
  <PresentationFormat>Personnalisé</PresentationFormat>
  <Paragraphs>20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Thème 1:  La métropolisation:  un processus mondial différencié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Thème 1:  La métropolisation:  un processus mondial différencié</dc:title>
  <dc:creator>Guill DESROSIER</dc:creator>
  <cp:lastModifiedBy>desrosiers</cp:lastModifiedBy>
  <cp:revision>15</cp:revision>
  <dcterms:created xsi:type="dcterms:W3CDTF">2019-09-17T19:18:00Z</dcterms:created>
  <dcterms:modified xsi:type="dcterms:W3CDTF">2019-10-03T15:19:16Z</dcterms:modified>
</cp:coreProperties>
</file>